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373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7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57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01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043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6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6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788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76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1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34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98ED834-C866-4FDE-8FB9-64B64BCE1968}" type="datetimeFigureOut">
              <a:rPr lang="en-US" smtClean="0"/>
              <a:t>5/28/2017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11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Alternatives to traditional copyright</a:t>
            </a:r>
          </a:p>
        </p:txBody>
      </p:sp>
    </p:spTree>
    <p:extLst>
      <p:ext uri="{BB962C8B-B14F-4D97-AF65-F5344CB8AC3E}">
        <p14:creationId xmlns:p14="http://schemas.microsoft.com/office/powerpoint/2010/main" val="1917140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Copyright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</a:t>
            </a:r>
            <a:r>
              <a:rPr lang="en-US" sz="2800" dirty="0"/>
              <a:t>ypically, an author seeks copyright protection for some sort of monetary gain in exchange for the use of the copyrighted work.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Through copyright, an author wants to limit unauthorized access to the work. </a:t>
            </a:r>
          </a:p>
        </p:txBody>
      </p:sp>
    </p:spTree>
    <p:extLst>
      <p:ext uri="{BB962C8B-B14F-4D97-AF65-F5344CB8AC3E}">
        <p14:creationId xmlns:p14="http://schemas.microsoft.com/office/powerpoint/2010/main" val="164088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to Traditional Copyright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Copyright alternative licenses may appeal to authors who are not motivated by financial gain and who are seeking to disseminate their work to the broadest possible audience.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These authors may also welcome alterations or improvements to their work.</a:t>
            </a:r>
          </a:p>
        </p:txBody>
      </p:sp>
    </p:spTree>
    <p:extLst>
      <p:ext uri="{BB962C8B-B14F-4D97-AF65-F5344CB8AC3E}">
        <p14:creationId xmlns:p14="http://schemas.microsoft.com/office/powerpoint/2010/main" val="188757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Commons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Voluntary private sector alternative to the traditional copyright protection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No government intervention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Ideal for authors who are motivated to disseminate their content broadly without concern for financial gain. </a:t>
            </a:r>
          </a:p>
        </p:txBody>
      </p:sp>
    </p:spTree>
    <p:extLst>
      <p:ext uri="{BB962C8B-B14F-4D97-AF65-F5344CB8AC3E}">
        <p14:creationId xmlns:p14="http://schemas.microsoft.com/office/powerpoint/2010/main" val="293252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Creative Commons Licenses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(CC BY) – Can add to or change the original work. </a:t>
            </a:r>
            <a:r>
              <a:rPr lang="en-US" sz="2400" b="1" dirty="0"/>
              <a:t>Must credit the original author.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Share Alike (CC BY – SA) – Can modify or add to the work provided they credit the author and adds the condition that any new creator who reuses the work </a:t>
            </a:r>
            <a:r>
              <a:rPr lang="en-US" sz="2400" b="1" dirty="0"/>
              <a:t>must license the work under the same terms</a:t>
            </a:r>
            <a:r>
              <a:rPr lang="en-US" sz="2400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- No Derivatives (CC BY-ND) – Acceptable for commercial and noncommercial use as long as the </a:t>
            </a:r>
            <a:r>
              <a:rPr lang="en-US" sz="2400" b="1" dirty="0"/>
              <a:t>original creator is credited AND the work remains unchanged. </a:t>
            </a:r>
            <a:r>
              <a:rPr lang="en-US" sz="2400" dirty="0"/>
              <a:t> The</a:t>
            </a:r>
            <a:r>
              <a:rPr lang="en-US" sz="2400" i="1" dirty="0"/>
              <a:t> Intangible Advantage </a:t>
            </a:r>
            <a:r>
              <a:rPr lang="en-US" sz="2400" dirty="0"/>
              <a:t>textbook is offered under this license</a:t>
            </a:r>
            <a:r>
              <a:rPr lang="en-US" sz="2400" i="1" dirty="0"/>
              <a:t>.</a:t>
            </a:r>
            <a:endParaRPr lang="en-US" sz="2400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330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Creative Common Licenses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– Noncommercial (CC BY-NC) – Can be reused and modified, </a:t>
            </a:r>
            <a:r>
              <a:rPr lang="en-US" sz="2400" b="1" dirty="0"/>
              <a:t>but only if the use is noncommercial in nature.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Attribution-</a:t>
            </a:r>
            <a:r>
              <a:rPr lang="en-US" sz="2400" dirty="0" err="1"/>
              <a:t>NonCommercial</a:t>
            </a:r>
            <a:r>
              <a:rPr lang="en-US" sz="2400" dirty="0"/>
              <a:t>-</a:t>
            </a:r>
            <a:r>
              <a:rPr lang="en-US" sz="2400" dirty="0" err="1"/>
              <a:t>ShareAlike</a:t>
            </a:r>
            <a:r>
              <a:rPr lang="en-US" sz="2400" dirty="0"/>
              <a:t> (CC BY-NC-SA) – May change or add to the original work </a:t>
            </a:r>
            <a:r>
              <a:rPr lang="en-US" sz="2400" b="1" dirty="0"/>
              <a:t>so long as it is for noncommercial purposes, the author is credited  and the derivative work is licensed under same terms</a:t>
            </a:r>
            <a:r>
              <a:rPr lang="en-US" sz="2400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Attribution-</a:t>
            </a:r>
            <a:r>
              <a:rPr lang="en-US" sz="2400" dirty="0" err="1"/>
              <a:t>NonCommercial</a:t>
            </a:r>
            <a:r>
              <a:rPr lang="en-US" sz="2400" dirty="0"/>
              <a:t>-</a:t>
            </a:r>
            <a:r>
              <a:rPr lang="en-US" sz="2400" dirty="0" err="1"/>
              <a:t>NoDerivs</a:t>
            </a:r>
            <a:r>
              <a:rPr lang="en-US" sz="2400" dirty="0"/>
              <a:t> (CC BY-NC-ND): Can download the work and share it with others </a:t>
            </a:r>
            <a:r>
              <a:rPr lang="en-US" sz="2400" b="1" dirty="0"/>
              <a:t>only if it is for noncommercial use only, the work is not changed in any way and the author is credited. </a:t>
            </a:r>
            <a:r>
              <a:rPr lang="en-US" sz="2400" i="1" dirty="0"/>
              <a:t>Most restrictive of the licenses.</a:t>
            </a:r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417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for Creative Commons  Licenses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400" dirty="0"/>
              <a:t>These licenses do not allow authors to limit rights otherwise available under copyright law. Example, “fair use”, is still available.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Creative Commons licenses cannot be revoked.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166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Founded by Budapest Open Access Initiative in 2002.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Objective is to make scholarly research more readily available online.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Scholars are encouraged to provide this research without expectation of compensation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525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Source Software Licensing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Under the open source license for computer software, a user can use, modify or share the source code pursuant to conditions which have been set by the Open Source Initiative.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type of software is usually available at no cost, however, this is not always the case.</a:t>
            </a:r>
          </a:p>
        </p:txBody>
      </p:sp>
    </p:spTree>
    <p:extLst>
      <p:ext uri="{BB962C8B-B14F-4D97-AF65-F5344CB8AC3E}">
        <p14:creationId xmlns:p14="http://schemas.microsoft.com/office/powerpoint/2010/main" val="93906624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78</TotalTime>
  <Words>466</Words>
  <Application>Microsoft Office PowerPoint</Application>
  <PresentationFormat>Widescreen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Wingdings</vt:lpstr>
      <vt:lpstr>Retrospect</vt:lpstr>
      <vt:lpstr>Copyright</vt:lpstr>
      <vt:lpstr>Traditional Copyright Objectives</vt:lpstr>
      <vt:lpstr>Alternatives to Traditional Copyright</vt:lpstr>
      <vt:lpstr>Creative Commons</vt:lpstr>
      <vt:lpstr>Types of Creative Commons Licenses</vt:lpstr>
      <vt:lpstr>Types of Creative Common Licenses</vt:lpstr>
      <vt:lpstr>Limitations for Creative Commons  Licenses</vt:lpstr>
      <vt:lpstr>Open Access</vt:lpstr>
      <vt:lpstr>Open Source Software Licensing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Dana Nasser</dc:creator>
  <cp:lastModifiedBy>Dana Nasser</cp:lastModifiedBy>
  <cp:revision>11</cp:revision>
  <dcterms:created xsi:type="dcterms:W3CDTF">2017-05-28T03:47:52Z</dcterms:created>
  <dcterms:modified xsi:type="dcterms:W3CDTF">2017-05-28T16:19:43Z</dcterms:modified>
</cp:coreProperties>
</file>